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D7FDA77-3DC3-4A3A-8B16-A171E2FB1F2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Davidson County-TN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1FB6A93-BFDA-405D-8267-ED8D51FB886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6/21/20 2:01:47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4" id="10" name="slide10">
            <a:extLst>
              <a:ext uri="{FF2B5EF4-FFF2-40B4-BE49-F238E27FC236}">
                <a16:creationId xmlns:a16="http://schemas.microsoft.com/office/drawing/2014/main" id="{0FE465C9-75C5-43A8-A0BC-7951D9A184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2" id="11" name="slide11">
            <a:extLst>
              <a:ext uri="{FF2B5EF4-FFF2-40B4-BE49-F238E27FC236}">
                <a16:creationId xmlns:a16="http://schemas.microsoft.com/office/drawing/2014/main" id="{742C6E30-A018-46C8-9893-E687C6664B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6" id="12" name="slide12">
            <a:extLst>
              <a:ext uri="{FF2B5EF4-FFF2-40B4-BE49-F238E27FC236}">
                <a16:creationId xmlns:a16="http://schemas.microsoft.com/office/drawing/2014/main" id="{139A8AE2-D07A-433D-A5B8-FF5C2A3C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" id="2" name="slide2">
            <a:extLst>
              <a:ext uri="{FF2B5EF4-FFF2-40B4-BE49-F238E27FC236}">
                <a16:creationId xmlns:a16="http://schemas.microsoft.com/office/drawing/2014/main" id="{F9B61C3F-4478-4C47-91BA-78DDA3429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7" id="3" name="slide3">
            <a:extLst>
              <a:ext uri="{FF2B5EF4-FFF2-40B4-BE49-F238E27FC236}">
                <a16:creationId xmlns:a16="http://schemas.microsoft.com/office/drawing/2014/main" id="{649FC046-7283-4DDC-94E2-D492B72BA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20" id="4" name="slide4">
            <a:extLst>
              <a:ext uri="{FF2B5EF4-FFF2-40B4-BE49-F238E27FC236}">
                <a16:creationId xmlns:a16="http://schemas.microsoft.com/office/drawing/2014/main" id="{F29CD457-BF3D-418F-9E98-A859243295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5" id="5" name="slide5">
            <a:extLst>
              <a:ext uri="{FF2B5EF4-FFF2-40B4-BE49-F238E27FC236}">
                <a16:creationId xmlns:a16="http://schemas.microsoft.com/office/drawing/2014/main" id="{44CBCE49-717B-463A-854D-3A3282ACA2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1" id="6" name="slide6">
            <a:extLst>
              <a:ext uri="{FF2B5EF4-FFF2-40B4-BE49-F238E27FC236}">
                <a16:creationId xmlns:a16="http://schemas.microsoft.com/office/drawing/2014/main" id="{90E9916E-EAAE-4E4C-BE78-7E05D2EBC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3" id="7" name="slide7">
            <a:extLst>
              <a:ext uri="{FF2B5EF4-FFF2-40B4-BE49-F238E27FC236}">
                <a16:creationId xmlns:a16="http://schemas.microsoft.com/office/drawing/2014/main" id="{9C794F3D-E54C-4AE4-9009-623E6240BB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16" id="8" name="slide8">
            <a:extLst>
              <a:ext uri="{FF2B5EF4-FFF2-40B4-BE49-F238E27FC236}">
                <a16:creationId xmlns:a16="http://schemas.microsoft.com/office/drawing/2014/main" id="{32014505-19C0-4EA8-8959-30B09F2EF5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P8" id="9" name="slide9">
            <a:extLst>
              <a:ext uri="{FF2B5EF4-FFF2-40B4-BE49-F238E27FC236}">
                <a16:creationId xmlns:a16="http://schemas.microsoft.com/office/drawing/2014/main" id="{DCC22BB0-DA98-4A82-9C87-9E44FE7F38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90512"/>
            <a:ext cx="96774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2020-06-21T19:01:55Z</dcterms:created>
  <dcterms:modified xsi:type="dcterms:W3CDTF">2020-06-21T19:01:55Z</dcterms:modified>
</cp:coreProperties>
</file>